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9" r:id="rId4"/>
    <p:sldId id="270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364" autoAdjust="0"/>
  </p:normalViewPr>
  <p:slideViewPr>
    <p:cSldViewPr>
      <p:cViewPr>
        <p:scale>
          <a:sx n="66" d="100"/>
          <a:sy n="66" d="100"/>
        </p:scale>
        <p:origin x="58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Marketing</a:t>
            </a:r>
            <a:r>
              <a:rPr lang="sk-SK" b="1" dirty="0" err="1" smtClean="0"/>
              <a:t>ová</a:t>
            </a:r>
            <a:r>
              <a:rPr lang="en-GB" b="1" dirty="0" smtClean="0"/>
              <a:t> </a:t>
            </a:r>
            <a:r>
              <a:rPr lang="sk-SK" b="1" dirty="0" smtClean="0"/>
              <a:t>s</a:t>
            </a:r>
            <a:r>
              <a:rPr lang="en-GB" b="1" dirty="0" err="1" smtClean="0"/>
              <a:t>trat</a:t>
            </a:r>
            <a:r>
              <a:rPr lang="sk-SK" b="1" dirty="0" err="1" smtClean="0"/>
              <a:t>égia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u="none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Outbound &amp; Inbound marketing</a:t>
            </a:r>
            <a:endParaRPr lang="en-GB" u="none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u="none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Outbound marketing</a:t>
            </a:r>
            <a:endParaRPr lang="sk-SK" u="none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založený na jednosmernej komunikácii, ktorej cieľom je upriamiť pozornosť na potenciálnych zákazníkov (napríklad v televíznych, rozhlasových reklamách, mailovej</a:t>
            </a:r>
            <a:r>
              <a:rPr lang="sk-SK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kampane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reklamných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banneroch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...)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 väčšine prípadov je to platená reklama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stratégia, ktorú používajú predovšetkým veľké spoločnosti, napríklad: mobilní operátori, obchodné reťazce, predajcovia áut atď.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marketingový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koncep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ktorý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prezentuje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firmu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značku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kazuje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webovú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stránku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e-shop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úvisí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produktom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alebo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značkou</a:t>
            </a:r>
            <a:endParaRPr lang="sk-SK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Časť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prichádzajúceho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marketingu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môže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byť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SEO</a:t>
            </a: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infografik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</a:t>
            </a: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sociálne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siete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webináre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recenzia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správy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podcast</a:t>
            </a: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rokovania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prichádzajúce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odkazy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</a:t>
            </a:r>
            <a:endParaRPr lang="sk-SK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9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Inbound &amp;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outbound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Hlavný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rozdiel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medzi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inbound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marketingom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outbound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marketingom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Inbound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je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riadený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zákazníkom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koná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nákupný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poradca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Outbound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marketing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používa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"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bezplatné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zdroje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":</a:t>
            </a:r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blogy</a:t>
            </a:r>
            <a:endParaRPr lang="en-GB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sociálne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siete</a:t>
            </a:r>
            <a:endParaRPr lang="en-GB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sk-SK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ptimalizáci</a:t>
            </a:r>
            <a:r>
              <a:rPr lang="sk-SK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SEO, 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vysokokvalitný</a:t>
            </a:r>
            <a:r>
              <a:rPr lang="en-GB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obsah</a:t>
            </a:r>
            <a:endParaRPr lang="sk-SK" sz="5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6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166</Words>
  <Application>Microsoft Office PowerPoint</Application>
  <PresentationFormat>Prezentácia na obrazovke (4:3)</PresentationFormat>
  <Paragraphs>40</Paragraphs>
  <Slides>5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Office Theme</vt:lpstr>
      <vt:lpstr>Marketingová stratégia</vt:lpstr>
      <vt:lpstr>Outbound marketing</vt:lpstr>
      <vt:lpstr>Inbound marketing</vt:lpstr>
      <vt:lpstr>Inbound marketing</vt:lpstr>
      <vt:lpstr>Inbound &amp; outbound marketing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60</cp:revision>
  <dcterms:created xsi:type="dcterms:W3CDTF">2017-03-08T21:43:37Z</dcterms:created>
  <dcterms:modified xsi:type="dcterms:W3CDTF">2018-01-16T20:25:59Z</dcterms:modified>
</cp:coreProperties>
</file>